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9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84E8DD-A9E5-E699-97B7-7A60FF237B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5B09E1C-7AB6-8A3A-883F-550CE2C85E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1BC677-DD88-B9F7-1D7A-EC9CAEBDE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C0E2EB-91DD-AD15-9EBB-FA1971F73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F856C9-3283-D215-66BF-31473959A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9592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11DEAA-D74E-D45A-EDB1-84DDB3A46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19D7CF-2ED4-381C-C7BD-1BC8CC5EBD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A53F5B-BC91-2591-7665-D1121E5A7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B50117-9471-F3A7-973C-599CCB129E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3A2FC9-2BD2-C02E-542E-13C9FAAAB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696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819FCC8-C314-AA22-C8DF-8C63927761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C34B60-F9A3-9BF4-9E2E-1E56F9A56A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4A21C4-F70C-44DF-5C0C-1EFC05AEF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152A58-2DE6-5E82-6698-89E7D28F5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407511-814A-C644-B883-23772630E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6037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FFB463-FF33-C54A-AF21-E6923CD3C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276475-6942-7485-F71C-3B83A993DC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8BFF9D6-C211-D348-B9CE-D150ACD7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9F689C-5D28-6C67-2119-7E5C2BAF9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4BAEEC-E4AB-3824-3738-3C547AFED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8563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2D4EA7-FD62-F8C2-FAA3-7BB09EDEB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917531-B9B6-82CC-3830-FE4EFB80E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A0B701-9DFE-4E42-99E2-C2CDD54F1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B535189-C8E9-C7A7-8DD0-DB4066F74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213A1A-DFE6-796F-07F3-084B546C4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277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329068-985C-704A-7F47-3707D5B5E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2F3718-915C-6597-80DF-E1DB253766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B2B17D-32F0-00E8-A2FE-15738E42C8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2E82C1-FEFC-FC78-AEF2-28EB1850D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950356-DC04-D946-2065-43CD5B580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B78EF3-58E7-DEEC-B7A8-1E66E0E4B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1073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B1E1AF-84C8-00DA-3DE2-DCB090A2A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4626BF-A0DE-1294-B95B-E6EF758292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A53319B-C679-0405-1BF2-3953CCD7E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1426F94-043D-4D85-62FA-8152F7A0D7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E0D0392-8B95-FE7A-2253-0DA6BF881C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2C9D3EA-529C-FF89-79A9-6BAB365962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0E9E02-BD25-21B1-78BE-7ECB765C4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AEE820-8E4B-870C-A05A-8EA31459A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8271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16D03E-AE0D-BDB1-8C72-4C2B03183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E83F63D-3803-87B1-BD5E-DB4301B7C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003DE82-0E2F-F231-6BA1-FA37453FB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EEB685D-318F-CCB3-4B44-F788A6BE2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779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095D023-27FB-1699-EEBA-787822D3D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8C03C8B-62A1-6EA8-E0B7-E9358A40A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570B12-F7AB-55E2-7C38-8A5A9C177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578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61562-3165-6564-3A0E-0E16A201C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1DAFA8-B7C7-D042-BAFF-03BE82CBF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613A22B-4992-7B37-D60D-28309D599A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175F06-911C-1511-25F0-8AA25F306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D95325-C5E9-DB80-F892-B62EA2315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A364CFD-76B7-0C70-83F6-5F97EA8F0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4546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00B0B8-F4D6-812A-B56D-6ED468D51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F06532B-6C84-37F0-13C5-EBD795F06C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2096573-F82A-2B4C-F9BD-B4ABE4629B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7C296D-A356-4736-8DF4-FF69993DB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E5DAB-1434-5DBC-F310-A9945903E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5042D24-87C9-F71A-FC2D-E26DFDF69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033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8CA8481-12BC-58A9-63D6-F028AAEC0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CCBF285-4592-FA81-30BF-7BA04B343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D16012-2C7E-EB00-C11A-D838BB44F4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C938E-7BA0-4CF4-8F49-4FD23434B57A}" type="datetimeFigureOut">
              <a:rPr lang="ko-KR" altLang="en-US" smtClean="0"/>
              <a:t>2023-07-03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424ADCB-D613-C6A6-D253-8FC099BD23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9D8AB7-0151-7EA7-E771-F8F108129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FEE9A7-5F4F-4BE1-B59C-60A9C0B2091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3649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7FEECE-7464-B466-657B-0A3DAB08A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E22595-FA04-0D44-9DDE-E96253189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9A9337C-9A7E-1758-708F-9B3E41B6A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831" y="0"/>
            <a:ext cx="10972800" cy="6858000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7EAD19BB-DB1A-9003-ED68-88400F50F38E}"/>
              </a:ext>
            </a:extLst>
          </p:cNvPr>
          <p:cNvSpPr/>
          <p:nvPr/>
        </p:nvSpPr>
        <p:spPr>
          <a:xfrm>
            <a:off x="5317958" y="513347"/>
            <a:ext cx="409074" cy="4090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7A260B8-A946-8CE9-FCEF-DB1D1AC3D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1733" y="525378"/>
            <a:ext cx="420660" cy="420660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B7CC7097-EA33-D8F5-DE6B-F3D475CE8D51}"/>
              </a:ext>
            </a:extLst>
          </p:cNvPr>
          <p:cNvCxnSpPr/>
          <p:nvPr/>
        </p:nvCxnSpPr>
        <p:spPr>
          <a:xfrm flipV="1">
            <a:off x="5522495" y="296779"/>
            <a:ext cx="2338137" cy="216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8EA84218-D49F-1C6B-3A52-2120475458DD}"/>
              </a:ext>
            </a:extLst>
          </p:cNvPr>
          <p:cNvCxnSpPr>
            <a:cxnSpLocks/>
          </p:cNvCxnSpPr>
          <p:nvPr/>
        </p:nvCxnSpPr>
        <p:spPr>
          <a:xfrm flipV="1">
            <a:off x="7022432" y="296779"/>
            <a:ext cx="838200" cy="269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27A2887-893C-195D-2CA8-818F0466C4AE}"/>
              </a:ext>
            </a:extLst>
          </p:cNvPr>
          <p:cNvSpPr txBox="1"/>
          <p:nvPr/>
        </p:nvSpPr>
        <p:spPr>
          <a:xfrm>
            <a:off x="7874669" y="165317"/>
            <a:ext cx="18909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호버할때</a:t>
            </a:r>
            <a:r>
              <a:rPr lang="ko-KR" altLang="en-US" sz="1200" dirty="0"/>
              <a:t> 뜨는 상태메뉴 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BE3AF57-5D70-7B8C-8AF7-5560223B0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219" y="525378"/>
            <a:ext cx="420660" cy="420660"/>
          </a:xfrm>
          <a:prstGeom prst="rect">
            <a:avLst/>
          </a:prstGeom>
        </p:spPr>
      </p:pic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3891F642-7D26-F182-26BE-72596668CDC2}"/>
              </a:ext>
            </a:extLst>
          </p:cNvPr>
          <p:cNvCxnSpPr>
            <a:cxnSpLocks/>
          </p:cNvCxnSpPr>
          <p:nvPr/>
        </p:nvCxnSpPr>
        <p:spPr>
          <a:xfrm>
            <a:off x="6599321" y="839578"/>
            <a:ext cx="52137" cy="7893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FF0D787-8FEE-9217-3BFE-1C5BB1001F5A}"/>
              </a:ext>
            </a:extLst>
          </p:cNvPr>
          <p:cNvSpPr txBox="1"/>
          <p:nvPr/>
        </p:nvSpPr>
        <p:spPr>
          <a:xfrm>
            <a:off x="6391219" y="1675804"/>
            <a:ext cx="18909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누르면 매장정보이동</a:t>
            </a:r>
          </a:p>
        </p:txBody>
      </p:sp>
    </p:spTree>
    <p:extLst>
      <p:ext uri="{BB962C8B-B14F-4D97-AF65-F5344CB8AC3E}">
        <p14:creationId xmlns:p14="http://schemas.microsoft.com/office/powerpoint/2010/main" val="2098492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8FF8EB-0587-2FC9-8CF2-2E9AC1BBE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A681DB4-28EF-DD64-1BEF-5DEA49D23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995879E-00E4-353D-BFDA-89255D10C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979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CD111-B65C-A24D-BB94-3DD152451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160430-BA93-7038-8AAB-B23837086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1038F4E-B2C8-50E8-D74E-8558305287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0"/>
            <a:ext cx="10972800" cy="6858000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EDF47CF7-D408-8463-46B0-5F1A4ED51D15}"/>
              </a:ext>
            </a:extLst>
          </p:cNvPr>
          <p:cNvCxnSpPr/>
          <p:nvPr/>
        </p:nvCxnSpPr>
        <p:spPr>
          <a:xfrm flipV="1">
            <a:off x="6035843" y="4046621"/>
            <a:ext cx="2338137" cy="216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353D132-1C63-C93E-9218-CA00FB53C543}"/>
              </a:ext>
            </a:extLst>
          </p:cNvPr>
          <p:cNvSpPr txBox="1"/>
          <p:nvPr/>
        </p:nvSpPr>
        <p:spPr>
          <a:xfrm>
            <a:off x="8315827" y="3877906"/>
            <a:ext cx="8442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/>
              <a:t>스와이퍼</a:t>
            </a:r>
            <a:r>
              <a:rPr lang="ko-KR" altLang="en-US" sz="1200" dirty="0"/>
              <a:t> 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1AA7482A-BD42-422F-305A-17D5153E0810}"/>
              </a:ext>
            </a:extLst>
          </p:cNvPr>
          <p:cNvSpPr/>
          <p:nvPr/>
        </p:nvSpPr>
        <p:spPr>
          <a:xfrm>
            <a:off x="1118936" y="3120189"/>
            <a:ext cx="3541296" cy="103471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14A3492B-4285-3935-D912-298BAF08782A}"/>
              </a:ext>
            </a:extLst>
          </p:cNvPr>
          <p:cNvCxnSpPr/>
          <p:nvPr/>
        </p:nvCxnSpPr>
        <p:spPr>
          <a:xfrm flipV="1">
            <a:off x="2889584" y="2903621"/>
            <a:ext cx="2338137" cy="216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377E46B-3816-97D7-C79A-D3C5215E194C}"/>
              </a:ext>
            </a:extLst>
          </p:cNvPr>
          <p:cNvSpPr txBox="1"/>
          <p:nvPr/>
        </p:nvSpPr>
        <p:spPr>
          <a:xfrm>
            <a:off x="5144505" y="2734906"/>
            <a:ext cx="1504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누르면 제품창으로 </a:t>
            </a:r>
            <a:r>
              <a:rPr lang="ko-KR" altLang="en-US" sz="1200" dirty="0" err="1"/>
              <a:t>넘어감</a:t>
            </a:r>
            <a:r>
              <a:rPr lang="ko-KR" altLang="en-US" sz="1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11212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43867A-CB07-0F7F-C7B2-744CA67F0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3520A7-73AE-1144-CEBE-3228D0905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6DA2B54-4F21-1B7B-D4D6-A48F16242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0"/>
            <a:ext cx="10972800" cy="6858000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34E1D1DF-BA80-A8DC-83F3-CAFBBA54B8E4}"/>
              </a:ext>
            </a:extLst>
          </p:cNvPr>
          <p:cNvSpPr/>
          <p:nvPr/>
        </p:nvSpPr>
        <p:spPr>
          <a:xfrm>
            <a:off x="1808747" y="4451685"/>
            <a:ext cx="9372600" cy="15320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1F89CA56-4D04-7437-AE17-AE5C5002F807}"/>
              </a:ext>
            </a:extLst>
          </p:cNvPr>
          <p:cNvCxnSpPr>
            <a:cxnSpLocks/>
          </p:cNvCxnSpPr>
          <p:nvPr/>
        </p:nvCxnSpPr>
        <p:spPr>
          <a:xfrm flipV="1">
            <a:off x="8129338" y="3645569"/>
            <a:ext cx="0" cy="887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A77F617-C249-E61F-8D57-636437CC527D}"/>
              </a:ext>
            </a:extLst>
          </p:cNvPr>
          <p:cNvSpPr txBox="1"/>
          <p:nvPr/>
        </p:nvSpPr>
        <p:spPr>
          <a:xfrm>
            <a:off x="7553828" y="2966885"/>
            <a:ext cx="1357562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/>
              <a:t>호버시</a:t>
            </a:r>
            <a:r>
              <a:rPr lang="ko-KR" altLang="en-US" sz="1050" dirty="0"/>
              <a:t> 어둡게 변함</a:t>
            </a:r>
            <a:endParaRPr lang="en-US" altLang="ko-KR" sz="1050" dirty="0"/>
          </a:p>
          <a:p>
            <a:r>
              <a:rPr lang="ko-KR" altLang="en-US" sz="1050" dirty="0"/>
              <a:t>누르면 </a:t>
            </a:r>
            <a:r>
              <a:rPr lang="ko-KR" altLang="en-US" sz="1050" dirty="0" err="1"/>
              <a:t>공식인스타그램</a:t>
            </a:r>
            <a:r>
              <a:rPr lang="ko-KR" altLang="en-US" sz="1050" dirty="0"/>
              <a:t> 연결 </a:t>
            </a:r>
          </a:p>
        </p:txBody>
      </p:sp>
    </p:spTree>
    <p:extLst>
      <p:ext uri="{BB962C8B-B14F-4D97-AF65-F5344CB8AC3E}">
        <p14:creationId xmlns:p14="http://schemas.microsoft.com/office/powerpoint/2010/main" val="2287385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7168D5-8A51-1159-64CA-83A61179A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5B8708-C72D-3623-ABCD-950E54B6C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145B532-36DA-3661-BE90-970F791FC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A8FB7FC4-5B2F-B9C0-C951-A04BFA717343}"/>
              </a:ext>
            </a:extLst>
          </p:cNvPr>
          <p:cNvSpPr/>
          <p:nvPr/>
        </p:nvSpPr>
        <p:spPr>
          <a:xfrm>
            <a:off x="4748464" y="537411"/>
            <a:ext cx="409074" cy="4090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FB4150E8-7418-2ED5-3C26-6E959FD7302B}"/>
              </a:ext>
            </a:extLst>
          </p:cNvPr>
          <p:cNvCxnSpPr>
            <a:cxnSpLocks/>
          </p:cNvCxnSpPr>
          <p:nvPr/>
        </p:nvCxnSpPr>
        <p:spPr>
          <a:xfrm>
            <a:off x="5073316" y="850232"/>
            <a:ext cx="1022684" cy="5855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7A53BEA-F0AE-0322-83A0-7A5D1DB64815}"/>
              </a:ext>
            </a:extLst>
          </p:cNvPr>
          <p:cNvSpPr txBox="1"/>
          <p:nvPr/>
        </p:nvSpPr>
        <p:spPr>
          <a:xfrm>
            <a:off x="6096000" y="1363960"/>
            <a:ext cx="1504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누르면 </a:t>
            </a:r>
            <a:r>
              <a:rPr lang="ko-KR" altLang="en-US" sz="1200" dirty="0" err="1"/>
              <a:t>메인창으로</a:t>
            </a:r>
            <a:endParaRPr lang="en-US" altLang="ko-KR" sz="1200" dirty="0"/>
          </a:p>
          <a:p>
            <a:r>
              <a:rPr lang="ko-KR" altLang="en-US" sz="1200" dirty="0"/>
              <a:t>이동</a:t>
            </a: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6113824-F186-CA50-131B-F2A8BDF79F7A}"/>
              </a:ext>
            </a:extLst>
          </p:cNvPr>
          <p:cNvSpPr/>
          <p:nvPr/>
        </p:nvSpPr>
        <p:spPr>
          <a:xfrm>
            <a:off x="4748464" y="3906253"/>
            <a:ext cx="409074" cy="4090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B99F7EE0-9103-0C6C-0069-BD9DCBFF7604}"/>
              </a:ext>
            </a:extLst>
          </p:cNvPr>
          <p:cNvCxnSpPr>
            <a:cxnSpLocks/>
          </p:cNvCxnSpPr>
          <p:nvPr/>
        </p:nvCxnSpPr>
        <p:spPr>
          <a:xfrm>
            <a:off x="5073316" y="4001294"/>
            <a:ext cx="12151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CA69DCC-F470-8C50-70B0-37C70736CA24}"/>
              </a:ext>
            </a:extLst>
          </p:cNvPr>
          <p:cNvSpPr txBox="1"/>
          <p:nvPr/>
        </p:nvSpPr>
        <p:spPr>
          <a:xfrm>
            <a:off x="6311062" y="3853662"/>
            <a:ext cx="17180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누르면 </a:t>
            </a:r>
            <a:r>
              <a:rPr lang="ko-KR" altLang="en-US" sz="1200"/>
              <a:t>아코디언 형식으로 정보 등장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050363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574C30-4657-EABA-D541-B98C9F99E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C8AB83-4DD7-1D33-A887-603599773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317A9A1-28C7-53D6-0E46-0063051DF1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281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23</Words>
  <Application>Microsoft Office PowerPoint</Application>
  <PresentationFormat>와이드스크린</PresentationFormat>
  <Paragraphs>9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EZ_DESIGN</dc:creator>
  <cp:lastModifiedBy>EZ_DESIGN</cp:lastModifiedBy>
  <cp:revision>1</cp:revision>
  <dcterms:created xsi:type="dcterms:W3CDTF">2023-07-03T02:04:36Z</dcterms:created>
  <dcterms:modified xsi:type="dcterms:W3CDTF">2023-07-03T02:11:50Z</dcterms:modified>
</cp:coreProperties>
</file>

<file path=docProps/thumbnail.jpeg>
</file>